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793" r:id="rId19"/>
    <p:sldId id="720" r:id="rId20"/>
    <p:sldId id="802" r:id="rId21"/>
    <p:sldId id="804" r:id="rId22"/>
    <p:sldId id="805" r:id="rId23"/>
    <p:sldId id="806" r:id="rId24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-672" y="-306"/>
      </p:cViewPr>
      <p:guideLst>
        <p:guide orient="horz" pos="2759"/>
        <p:guide orient="horz" pos="97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7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5.xml"/><Relationship Id="rId4" Type="http://schemas.openxmlformats.org/officeDocument/2006/relationships/image" Target="../media/image7.pn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7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2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9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1.xml"/><Relationship Id="rId5" Type="http://schemas.openxmlformats.org/officeDocument/2006/relationships/image" Target="../media/image31.png"/><Relationship Id="rId4" Type="http://schemas.openxmlformats.org/officeDocument/2006/relationships/image" Target="../media/image7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3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4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0.xml"/><Relationship Id="rId5" Type="http://schemas.openxmlformats.org/officeDocument/2006/relationships/image" Target="../media/image7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2.xml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4248785" y="3170555"/>
            <a:ext cx="3202305" cy="37719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宁夏高等教育自学考试网络助学平台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07975" y="751840"/>
            <a:ext cx="225933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夏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APP综合测验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4545" y="871220"/>
            <a:ext cx="2329180" cy="3946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1.账号登录成功后，显示课程页面，选择考试科目进入考核内容。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275" y="866775"/>
            <a:ext cx="1908810" cy="41173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，仔细阅读考前须知，确认开始考试。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</a:t>
            </a: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次考试机会。</a:t>
            </a:r>
            <a:endParaRPr lang="zh-CN" altLang="en-US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1549400"/>
            <a:ext cx="1957705" cy="330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240" y="1550670"/>
            <a:ext cx="2069465" cy="3307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75" y="1549400"/>
            <a:ext cx="2053590" cy="3308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7885" y="859790"/>
            <a:ext cx="215963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”点击进去后的“查看得分”选项查看，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也可在“综合测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成绩”内点击查看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，如图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671310" y="361759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685" y="1171575"/>
            <a:ext cx="1694180" cy="364109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右箭头 3"/>
          <p:cNvSpPr/>
          <p:nvPr/>
        </p:nvSpPr>
        <p:spPr>
          <a:xfrm rot="20580000">
            <a:off x="4674235" y="2180590"/>
            <a:ext cx="650240" cy="18415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右箭头 4"/>
          <p:cNvSpPr/>
          <p:nvPr/>
        </p:nvSpPr>
        <p:spPr>
          <a:xfrm rot="1020000">
            <a:off x="4715510" y="3517900"/>
            <a:ext cx="624205" cy="15748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70" y="760095"/>
            <a:ext cx="1320800" cy="214884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570" y="2980690"/>
            <a:ext cx="1321435" cy="209423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32" name="右箭头 31"/>
          <p:cNvSpPr/>
          <p:nvPr/>
        </p:nvSpPr>
        <p:spPr>
          <a:xfrm>
            <a:off x="6671310" y="2089785"/>
            <a:ext cx="307340" cy="182245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035" y="991870"/>
            <a:ext cx="2014220" cy="3448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综合测验注意事项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769556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①安卓、苹果手机设置免打扰模式，以免考试过程中因来电失去一次考试机会。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②考试过程中会不定时进行人脸识别，请确保本人参加考试，否则视为无效成绩。人脸识别过程中注意保护个人隐私。	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③考试过程中不能打开其他窗口、不能熄屏、锁屏，（包括屏幕自动关闭）若退出考试页面，系统自动默认占用一次考试机会。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④本次考试时间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60分钟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，请注意合理安排考试时间。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⑤每门课程有</a:t>
            </a:r>
            <a:r>
              <a:rPr lang="zh-CN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考试机会，取最高分计入综合测验成绩请考生在规定的时间内完成综合测验。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⑥若考试过程中考试系统出现问题，无法解决。请即时拨打：客服电话 4008135555。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376420" y="133350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</a:t>
            </a:r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安装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376694" y="1917077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70000"/>
            </a:bodyPr>
            <a:lstStyle/>
            <a:p>
              <a:pPr algn="dist"/>
              <a:r>
                <a:rPr lang="en-US" altLang="zh-CN" sz="13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376878" y="245881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综合测验操作流程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4376878" y="2989672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p>
            <a:r>
              <a:rPr lang="zh-CN" altLang="en-US" sz="18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综合测验注意事项</a:t>
            </a:r>
            <a:endParaRPr lang="zh-CN" altLang="en-US" sz="18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测验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-应急措施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4565" y="859790"/>
            <a:ext cx="663067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考生无法登陆帐号（密码错误、帐户锁定、站点选择）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密码错误 ：APP 找回/在线客服/客服电话/；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：联系在线客服解锁；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帐户锁定 ：拨打客服电话：4008135555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考生人脸无法录入识别，请重新录入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调整角度，尽量避免反光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考生首次人脸识别录入太快，导致模糊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及时告知系统管理人员，在后台操作解绑人脸， 重新录入人脸识别即可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考生无法提交试卷或者提交后成绩显示为0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系统管理人员核查处理；客服电话：4008135555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⑤</a:t>
            </a: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考生在考试期间，若有异常退出无法考试无成绩的。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考生手机截图提交说明至网络助学平台邮箱,待审核通过后可申请补考</a:t>
            </a:r>
            <a:endParaRPr lang="zh-CN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73735" y="3329940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23570" y="1341755"/>
            <a:ext cx="739076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下载方式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考生可以进入“华为应用市场、豌豆荚、苹果APP Store、小米应用商店、OPPO软件商店、魅族应用商店、360手机助手”中，自行检索关键词“自考过程考核”，下载APP进行安装。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615" y="3006090"/>
            <a:ext cx="1704975" cy="1733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省份站点选择“宁夏”。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55" y="1014095"/>
            <a:ext cx="1830705" cy="3943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30" y="884555"/>
            <a:ext cx="2048510" cy="39477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7.xml><?xml version="1.0" encoding="utf-8"?>
<p:tagLst xmlns:p="http://schemas.openxmlformats.org/presentationml/2006/main"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1655</Words>
  <Application>WPS 演示</Application>
  <PresentationFormat/>
  <Paragraphs>140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cdeluser</cp:lastModifiedBy>
  <cp:revision>869</cp:revision>
  <dcterms:created xsi:type="dcterms:W3CDTF">2016-06-07T15:36:00Z</dcterms:created>
  <dcterms:modified xsi:type="dcterms:W3CDTF">2023-10-17T02:03:43Z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19D7E7A2DF6B4E34817D076F4278CFB4</vt:lpwstr>
  </property>
</Properties>
</file>